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7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4B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160EA64-D806-43AC-9DF2-F8C432F32B4C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0878692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940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811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71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60EA64-D806-43AC-9DF2-F8C432F32B4C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9723702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190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189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045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4484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1BE4249-C0D0-4B06-8692-E8BB871AF643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600945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42B0DB6-F5C7-45FB-8CF3-31B45F9C2DAC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60486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1160EA64-D806-43AC-9DF2-F8C432F32B4C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10791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hf sldNum="0"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3039"/>
          <a:stretch/>
        </p:blipFill>
        <p:spPr>
          <a:xfrm>
            <a:off x="1108365" y="953357"/>
            <a:ext cx="9996381" cy="4948679"/>
          </a:xfrm>
          <a:prstGeom prst="rect">
            <a:avLst/>
          </a:prstGeom>
        </p:spPr>
      </p:pic>
      <p:sp>
        <p:nvSpPr>
          <p:cNvPr id="6" name="Shape 97"/>
          <p:cNvSpPr txBox="1">
            <a:spLocks/>
          </p:cNvSpPr>
          <p:nvPr/>
        </p:nvSpPr>
        <p:spPr>
          <a:xfrm>
            <a:off x="152400" y="-83130"/>
            <a:ext cx="6414655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9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cap="none"/>
            </a:pPr>
            <a:r>
              <a:rPr kumimoji="0" lang="en-US" sz="5906" b="0" i="0" u="none" strike="noStrike" kern="1200" cap="all" spc="0" normalizeH="0" baseline="0" noProof="0" dirty="0" smtClean="0">
                <a:ln>
                  <a:noFill/>
                </a:ln>
                <a:solidFill>
                  <a:srgbClr val="121316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Schoolbook" panose="02040604050505020304"/>
                <a:ea typeface="+mj-ea"/>
                <a:cs typeface="+mj-cs"/>
              </a:rPr>
              <a:t>la </a:t>
            </a:r>
            <a:r>
              <a:rPr kumimoji="0" lang="en-US" sz="5906" b="0" i="0" u="none" strike="noStrike" kern="1200" cap="all" spc="0" normalizeH="0" baseline="0" noProof="0" dirty="0" smtClean="0">
                <a:ln>
                  <a:noFill/>
                </a:ln>
                <a:solidFill>
                  <a:srgbClr val="474B57"/>
                </a:solidFill>
                <a:effectLst/>
                <a:uLnTx/>
                <a:uFillTx/>
                <a:latin typeface="Century Schoolbook" panose="02040604050505020304"/>
                <a:ea typeface="+mj-ea"/>
                <a:cs typeface="+mj-cs"/>
              </a:rPr>
              <a:t>CLOCHETTE</a:t>
            </a:r>
            <a:endParaRPr kumimoji="0" lang="en-US" sz="5906" b="0" i="0" u="none" strike="noStrike" kern="1200" cap="all" spc="0" normalizeH="0" baseline="0" noProof="0" dirty="0">
              <a:ln>
                <a:noFill/>
              </a:ln>
              <a:solidFill>
                <a:srgbClr val="474B57"/>
              </a:solidFill>
              <a:effectLst/>
              <a:uLnTx/>
              <a:uFillTx/>
              <a:latin typeface="Century Schoolbook" panose="02040604050505020304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59670" y="15461"/>
            <a:ext cx="55556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smtClean="0">
                <a:solidFill>
                  <a:srgbClr val="474B57"/>
                </a:solidFill>
              </a:rPr>
              <a:t>Make a list of words in French related to this photo</a:t>
            </a:r>
            <a:endParaRPr lang="en-US" sz="2800" b="1" i="1" dirty="0">
              <a:solidFill>
                <a:srgbClr val="474B5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256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3039"/>
          <a:stretch/>
        </p:blipFill>
        <p:spPr>
          <a:xfrm>
            <a:off x="5805056" y="1687648"/>
            <a:ext cx="6165271" cy="30520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2620" y="309489"/>
            <a:ext cx="5555673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i="1" dirty="0" err="1" smtClean="0"/>
              <a:t>il</a:t>
            </a:r>
            <a:r>
              <a:rPr lang="en-US" sz="4800" b="1" i="1" dirty="0" smtClean="0"/>
              <a:t> y a</a:t>
            </a:r>
            <a:endParaRPr lang="en-US" sz="4800" b="1" i="1" dirty="0"/>
          </a:p>
          <a:p>
            <a:pPr algn="ctr"/>
            <a:r>
              <a:rPr lang="en-US" sz="4800" b="1" i="1" dirty="0" smtClean="0">
                <a:solidFill>
                  <a:srgbClr val="0070C0"/>
                </a:solidFill>
              </a:rPr>
              <a:t>there is/are</a:t>
            </a:r>
            <a:endParaRPr lang="en-US" sz="4800" b="1" i="1" dirty="0">
              <a:solidFill>
                <a:srgbClr val="0070C0"/>
              </a:solidFill>
            </a:endParaRPr>
          </a:p>
          <a:p>
            <a:pPr algn="ctr"/>
            <a:endParaRPr lang="en-US" sz="4800" b="1" i="1" dirty="0" smtClean="0"/>
          </a:p>
          <a:p>
            <a:pPr algn="ctr"/>
            <a:r>
              <a:rPr lang="en-US" sz="4800" b="1" i="1" dirty="0" err="1" smtClean="0"/>
              <a:t>veut</a:t>
            </a:r>
            <a:r>
              <a:rPr lang="en-US" sz="4800" b="1" i="1" dirty="0" smtClean="0"/>
              <a:t> manger</a:t>
            </a:r>
          </a:p>
          <a:p>
            <a:pPr algn="ctr"/>
            <a:r>
              <a:rPr lang="en-US" sz="4800" b="1" i="1" dirty="0" smtClean="0">
                <a:solidFill>
                  <a:srgbClr val="0070C0"/>
                </a:solidFill>
              </a:rPr>
              <a:t>wants to eat</a:t>
            </a:r>
          </a:p>
          <a:p>
            <a:pPr algn="ctr"/>
            <a:endParaRPr lang="en-US" sz="4800" b="1" i="1" dirty="0" smtClean="0">
              <a:solidFill>
                <a:srgbClr val="474B57"/>
              </a:solidFill>
            </a:endParaRPr>
          </a:p>
          <a:p>
            <a:pPr algn="ctr"/>
            <a:r>
              <a:rPr lang="en-US" sz="4800" b="1" i="1" dirty="0" err="1" smtClean="0"/>
              <a:t>veut</a:t>
            </a:r>
            <a:r>
              <a:rPr lang="en-US" sz="4800" b="1" i="1" dirty="0" smtClean="0"/>
              <a:t> </a:t>
            </a:r>
            <a:r>
              <a:rPr lang="en-US" sz="4800" b="1" i="1" dirty="0" err="1" smtClean="0"/>
              <a:t>boire</a:t>
            </a:r>
            <a:endParaRPr lang="en-US" sz="4800" b="1" i="1" dirty="0" smtClean="0"/>
          </a:p>
          <a:p>
            <a:pPr algn="ctr"/>
            <a:r>
              <a:rPr lang="en-US" sz="4800" b="1" i="1" dirty="0" smtClean="0">
                <a:solidFill>
                  <a:srgbClr val="0070C0"/>
                </a:solidFill>
              </a:rPr>
              <a:t>wants to drink</a:t>
            </a:r>
            <a:endParaRPr lang="en-US" sz="48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414252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33</TotalTime>
  <Words>28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Century Schoolbook</vt:lpstr>
      <vt:lpstr>Franklin Gothic Book</vt:lpstr>
      <vt:lpstr>Crop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2016-09-22T11:07:42Z</dcterms:created>
  <dcterms:modified xsi:type="dcterms:W3CDTF">2016-09-22T11:41:20Z</dcterms:modified>
</cp:coreProperties>
</file>